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4660"/>
  </p:normalViewPr>
  <p:slideViewPr>
    <p:cSldViewPr snapToGrid="0">
      <p:cViewPr varScale="1">
        <p:scale>
          <a:sx n="75" d="100"/>
          <a:sy n="75" d="100"/>
        </p:scale>
        <p:origin x="16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9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9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6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4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8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1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8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8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DC3F1-8CB1-4E48-BC3B-413C8BFE6F7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FE2EB-024F-4B2C-AFE2-5018FE3A5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1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3D94C5-7845-4EA8-8C2A-65F568752468}"/>
              </a:ext>
            </a:extLst>
          </p:cNvPr>
          <p:cNvSpPr txBox="1"/>
          <p:nvPr/>
        </p:nvSpPr>
        <p:spPr>
          <a:xfrm>
            <a:off x="104503" y="586678"/>
            <a:ext cx="7563394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ill Sans MT" panose="020B0502020104020203" pitchFamily="34" charset="0"/>
              </a:rPr>
              <a:t>Newtown Library’s 2023</a:t>
            </a:r>
            <a:br>
              <a:rPr lang="en-US" sz="4400" dirty="0">
                <a:latin typeface="Gill Sans MT" panose="020B0502020104020203" pitchFamily="34" charset="0"/>
              </a:rPr>
            </a:br>
            <a:r>
              <a:rPr lang="en-US" sz="4400" dirty="0">
                <a:latin typeface="Gill Sans MT" panose="020B0502020104020203" pitchFamily="34" charset="0"/>
              </a:rPr>
              <a:t>Halloween Scavenger Hunt:</a:t>
            </a:r>
          </a:p>
          <a:p>
            <a:pPr algn="ctr"/>
            <a:endParaRPr lang="en-US" sz="700" dirty="0">
              <a:latin typeface="Gill Sans MT" panose="020B0502020104020203" pitchFamily="34" charset="0"/>
            </a:endParaRPr>
          </a:p>
          <a:p>
            <a:pPr algn="ctr"/>
            <a:r>
              <a:rPr lang="en-US" sz="2400" dirty="0">
                <a:latin typeface="Gill Sans MT" panose="020B0502020104020203" pitchFamily="34" charset="0"/>
              </a:rPr>
              <a:t>A Fun-Filled Weekend for All Ages!</a:t>
            </a:r>
            <a:endParaRPr lang="en-US" sz="4400" dirty="0">
              <a:latin typeface="Gill Sans MT" panose="020B05020201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5C7B19-A9C6-4802-A58C-173115C82887}"/>
              </a:ext>
            </a:extLst>
          </p:cNvPr>
          <p:cNvSpPr txBox="1"/>
          <p:nvPr/>
        </p:nvSpPr>
        <p:spPr>
          <a:xfrm>
            <a:off x="914400" y="2769594"/>
            <a:ext cx="5943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Gill Sans MT" panose="020B0502020104020203" pitchFamily="34" charset="0"/>
              </a:rPr>
              <a:t>Oct 21-22</a:t>
            </a:r>
          </a:p>
          <a:p>
            <a:pPr algn="ctr"/>
            <a:r>
              <a:rPr lang="en-US" sz="1600" b="1" dirty="0">
                <a:latin typeface="Gill Sans MT" panose="020B0502020104020203" pitchFamily="34" charset="0"/>
              </a:rPr>
              <a:t>							</a:t>
            </a:r>
          </a:p>
          <a:p>
            <a:pPr algn="ctr"/>
            <a:r>
              <a:rPr lang="en-US" sz="2000" b="1" dirty="0">
                <a:latin typeface="Gill Sans MT" panose="020B0502020104020203" pitchFamily="34" charset="0"/>
              </a:rPr>
              <a:t>$25 per team</a:t>
            </a:r>
          </a:p>
          <a:p>
            <a:pPr algn="ctr"/>
            <a:endParaRPr lang="en-US" sz="1200" b="1" dirty="0">
              <a:latin typeface="Gill Sans MT" panose="020B0502020104020203" pitchFamily="34" charset="0"/>
            </a:endParaRPr>
          </a:p>
          <a:p>
            <a:pPr algn="ctr"/>
            <a:r>
              <a:rPr lang="en-US" sz="1600" b="1" i="1" dirty="0">
                <a:latin typeface="Gill Sans MT" panose="020B0502020104020203" pitchFamily="34" charset="0"/>
              </a:rPr>
              <a:t>All proceeds benefit the Newtown Library Company, a non-profit organization run by a wonderful community of volunteers.</a:t>
            </a:r>
            <a:endParaRPr lang="en-US" sz="2800" b="1" i="1" dirty="0">
              <a:latin typeface="Gill Sans MT" panose="020B05020201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A0FCB6-E60A-431A-ADCE-8FD1B9D34194}"/>
              </a:ext>
            </a:extLst>
          </p:cNvPr>
          <p:cNvSpPr/>
          <p:nvPr/>
        </p:nvSpPr>
        <p:spPr>
          <a:xfrm>
            <a:off x="326571" y="313508"/>
            <a:ext cx="7093132" cy="9405258"/>
          </a:xfrm>
          <a:custGeom>
            <a:avLst/>
            <a:gdLst>
              <a:gd name="connsiteX0" fmla="*/ 0 w 7093132"/>
              <a:gd name="connsiteY0" fmla="*/ 0 h 9405258"/>
              <a:gd name="connsiteX1" fmla="*/ 7093132 w 7093132"/>
              <a:gd name="connsiteY1" fmla="*/ 0 h 9405258"/>
              <a:gd name="connsiteX2" fmla="*/ 7093132 w 7093132"/>
              <a:gd name="connsiteY2" fmla="*/ 9405258 h 9405258"/>
              <a:gd name="connsiteX3" fmla="*/ 0 w 7093132"/>
              <a:gd name="connsiteY3" fmla="*/ 9405258 h 9405258"/>
              <a:gd name="connsiteX4" fmla="*/ 0 w 7093132"/>
              <a:gd name="connsiteY4" fmla="*/ 0 h 94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3132" h="9405258" extrusionOk="0">
                <a:moveTo>
                  <a:pt x="0" y="0"/>
                </a:moveTo>
                <a:cubicBezTo>
                  <a:pt x="2058409" y="118645"/>
                  <a:pt x="4206523" y="116012"/>
                  <a:pt x="7093132" y="0"/>
                </a:cubicBezTo>
                <a:cubicBezTo>
                  <a:pt x="6960250" y="4244259"/>
                  <a:pt x="7178083" y="7777602"/>
                  <a:pt x="7093132" y="9405258"/>
                </a:cubicBezTo>
                <a:cubicBezTo>
                  <a:pt x="6342405" y="9539858"/>
                  <a:pt x="1941690" y="9248062"/>
                  <a:pt x="0" y="9405258"/>
                </a:cubicBezTo>
                <a:cubicBezTo>
                  <a:pt x="-20187" y="6143431"/>
                  <a:pt x="-152480" y="3149645"/>
                  <a:pt x="0" y="0"/>
                </a:cubicBezTo>
                <a:close/>
              </a:path>
            </a:pathLst>
          </a:custGeom>
          <a:noFill/>
          <a:ln w="76200" cap="sq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743AA1-2C1C-4ED2-93E9-773C270E2F0C}"/>
              </a:ext>
            </a:extLst>
          </p:cNvPr>
          <p:cNvSpPr txBox="1"/>
          <p:nvPr/>
        </p:nvSpPr>
        <p:spPr>
          <a:xfrm>
            <a:off x="745067" y="6116881"/>
            <a:ext cx="611293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latin typeface="Gill Sans MT" panose="020B0502020104020203" pitchFamily="34" charset="0"/>
              </a:rPr>
              <a:t>EVENT DETAILS:</a:t>
            </a:r>
          </a:p>
          <a:p>
            <a:pPr algn="ctr"/>
            <a:endParaRPr lang="en-US" sz="800" b="1" i="1" dirty="0">
              <a:latin typeface="Gill Sans MT" panose="020B05020201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i="1" dirty="0">
                <a:latin typeface="Gill Sans MT" panose="020B0502020104020203" pitchFamily="34" charset="0"/>
              </a:rPr>
              <a:t>Teams receive their packet via email at 9 am on Saturday, 10/21.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i="1" dirty="0">
                <a:latin typeface="Gill Sans MT" panose="020B0502020104020203" pitchFamily="34" charset="0"/>
              </a:rPr>
              <a:t>The packet includes two lists of items to find and photograph, including 10 “Pumpkin” locations in Newtown.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i="1" dirty="0">
                <a:latin typeface="Gill Sans MT" panose="020B0502020104020203" pitchFamily="34" charset="0"/>
              </a:rPr>
              <a:t>To compete for prizes, turn in your packet at Starbucks on State St. at 2pm on Sunday, 10/22.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i="1" dirty="0">
                <a:latin typeface="Gill Sans MT" panose="020B0502020104020203" pitchFamily="34" charset="0"/>
              </a:rPr>
              <a:t>The 3 teams that find the most items win prizes!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i="1" dirty="0">
                <a:latin typeface="Gill Sans MT" panose="020B0502020104020203" pitchFamily="34" charset="0"/>
              </a:rPr>
              <a:t>Goodie bags will be given at the judging to all children ages 0-13.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A5B0030-73DB-A22A-2D3A-970CC26FF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266" y="2758219"/>
            <a:ext cx="1271253" cy="999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E6A7CE15-9273-B77A-BEE8-DFEE7D1D3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891" y="2777439"/>
            <a:ext cx="1271253" cy="97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026C8AD-9A12-6E2C-776B-2452C672C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3098633" y="4541747"/>
            <a:ext cx="1575134" cy="157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49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866</TotalTime>
  <Words>132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Katrina Fleetham</dc:creator>
  <cp:lastModifiedBy>Donna Gusty</cp:lastModifiedBy>
  <cp:revision>18</cp:revision>
  <cp:lastPrinted>2023-10-11T11:37:54Z</cp:lastPrinted>
  <dcterms:created xsi:type="dcterms:W3CDTF">2021-05-13T13:42:03Z</dcterms:created>
  <dcterms:modified xsi:type="dcterms:W3CDTF">2023-10-11T20:04:31Z</dcterms:modified>
</cp:coreProperties>
</file>